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4" r:id="rId5"/>
    <p:sldId id="267" r:id="rId6"/>
    <p:sldId id="268" r:id="rId7"/>
    <p:sldId id="262" r:id="rId8"/>
    <p:sldId id="269" r:id="rId9"/>
    <p:sldId id="265" r:id="rId10"/>
    <p:sldId id="270" r:id="rId11"/>
    <p:sldId id="271" r:id="rId12"/>
    <p:sldId id="272" r:id="rId13"/>
    <p:sldId id="273" r:id="rId14"/>
    <p:sldId id="274" r:id="rId15"/>
    <p:sldId id="263" r:id="rId16"/>
    <p:sldId id="266" r:id="rId17"/>
    <p:sldId id="275" r:id="rId18"/>
    <p:sldId id="258" r:id="rId19"/>
    <p:sldId id="279" r:id="rId20"/>
    <p:sldId id="277" r:id="rId21"/>
    <p:sldId id="278" r:id="rId22"/>
    <p:sldId id="259" r:id="rId23"/>
    <p:sldId id="26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2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BCB-9F47-2AE2-79BA-281D5EAB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3CE99-4127-7BBC-FC34-09E4CAB19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AFCD-AE84-1599-2CCF-D46543E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651E-14F8-92D5-E261-2B11CAE4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B4C2-B6D3-D42F-921E-5B788DF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2D36-A7B3-238D-9C69-983DDF8D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2221B-4D9B-4EE3-661D-809E2C4A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F86E-9326-17D7-710A-AE00174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B346-19FC-FBD3-1142-BBE2F7CD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DAE0-BE9E-F394-E9A2-CA433364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0283-B46B-03A8-C865-6C37DB19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2938-D6F7-2EDB-4471-865D0EE0B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49E2-AC7B-6B86-7372-7DEC7C7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5A16-86AC-3607-6479-E05B85F0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7818-6B3E-F0C4-3C56-ABC616D2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E075-8C1A-1FD6-C31F-A46A1E8A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655F-3411-DF27-C095-28C7EB9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1FDC-2326-925B-F964-803D9F43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6B9E0-C89C-2176-1686-A16AC932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BA73-1530-C5CA-6411-069FF13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9F1E-FAB4-A9D6-93E1-10572F1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ED2D9-DAF2-842E-3DE8-F0B8EAC5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315D-BA55-2554-216F-74DDCD0B1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F9C3-9E67-9B69-4639-38010D44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2E07-5830-582A-0BCF-C6EBA9BA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6479-AA44-F2E5-4FB5-347801B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42F-8C8F-E19D-0CC9-9496627A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86A2D-8981-A2D8-F4EF-218B260E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EA65-AC02-A8F9-87E8-F618C4A6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51CA7-EC05-A273-E64B-F522966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1B0A-F425-F141-1A99-894D1FC7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969-5FD4-BEE7-E603-36F824BB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6F55-EF1E-08A0-AFCD-7AD7EE44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D2AE7-0012-B398-AE27-420BCBF8B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E0A91-E345-3862-BC16-9F7C1327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E2396-B2A4-4AC1-C0BD-BBEED34C6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6697A-2A41-9F60-D60D-7FEC8AF9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BB831-5C00-A7E0-CFC1-BD890A8B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34A80-7B21-3008-47F1-74E016C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5989-9BB6-5247-CB05-41EE5C6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9B986-04B7-2CAA-CC10-F9F1F516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7707C-D078-276B-FD19-79C657FE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4D8FB-48CF-F43D-3F45-F63D1A1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704C6-A381-05B8-65A3-F32EBA0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3ECA-FAE9-B5FD-CDEF-6ECEE7D4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DECF-1B0F-6730-7B3F-43B7CF1C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EB75-1A7B-1856-F8A3-0B5BFE96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07A3-0629-B46A-5FDD-1E0FECF6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E8F8F-22DF-5B66-3D89-72437D1E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F76F8-9039-DCCE-2E58-F9A9BD30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0F52-D7FE-F685-4146-88DF1587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0E604-9640-0C43-FACF-D1673F3B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8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B49-314E-93B1-3264-FC6E1CB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D48EE-6692-821F-A2FC-C53BCF5E7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7C6D0-CBCB-8409-A91A-C4F84387C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8492-EA31-5275-2614-D4625196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69CD-E80F-E5C5-DA56-4D73F3A4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3EFE1-86DF-1099-56EB-E24EBE57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8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3C283-CA00-9129-0E73-096BD656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181-DEE8-8C82-82D6-8DF0451C0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88FC-CF88-684A-E504-C50B13D0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990A-15AF-7C1E-650A-76F8CA754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DD81-8BD7-E57E-B32C-B285CA0FC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28930-294B-20EB-17AE-982EF816445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470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1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2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BF6B-DABD-3278-6E4F-497E9314E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Generative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BFEDD-4905-42CA-F1AB-2A7C57427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Paul Dubois</a:t>
            </a:r>
          </a:p>
          <a:p>
            <a:r>
              <a:rPr lang="en-US" b="1" dirty="0">
                <a:solidFill>
                  <a:srgbClr val="FFC000"/>
                </a:solidFill>
              </a:rPr>
              <a:t>Info</a:t>
            </a:r>
            <a:r>
              <a:rPr lang="en-US" b="1" dirty="0">
                <a:solidFill>
                  <a:srgbClr val="00B05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  <p:pic>
        <p:nvPicPr>
          <p:cNvPr id="11" name="Picture 10" descr="A robot playing a guitar&#10;&#10;Description automatically generated">
            <a:extLst>
              <a:ext uri="{FF2B5EF4-FFF2-40B4-BE49-F238E27FC236}">
                <a16:creationId xmlns:a16="http://schemas.microsoft.com/office/drawing/2014/main" id="{118EFE64-14CA-5942-9B8B-6EA885D49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81105" cy="3255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F13A38-8596-8EA8-4D47-FA5BBB3E0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3995928"/>
            <a:ext cx="2353080" cy="28627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32493-D52B-D7D1-99DE-6767FA1D6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29"/>
          <a:stretch/>
        </p:blipFill>
        <p:spPr>
          <a:xfrm>
            <a:off x="9241284" y="4107656"/>
            <a:ext cx="2950716" cy="27503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EE8632-72C3-F50E-D1B8-14F6E21EEB7F}"/>
              </a:ext>
            </a:extLst>
          </p:cNvPr>
          <p:cNvSpPr/>
          <p:nvPr/>
        </p:nvSpPr>
        <p:spPr>
          <a:xfrm>
            <a:off x="8769096" y="5349874"/>
            <a:ext cx="1170432" cy="18738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6CAC02-2C6B-55CA-2923-DFA46CFAB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18618" y="1"/>
            <a:ext cx="3173382" cy="32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D471D-EFBE-F5B1-1F98-32B14599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Heatmap</a:t>
            </a:r>
          </a:p>
        </p:txBody>
      </p:sp>
      <p:pic>
        <p:nvPicPr>
          <p:cNvPr id="5" name="Content Placeholder 4" descr="A green and blue squares&#10;&#10;Description automatically generated">
            <a:extLst>
              <a:ext uri="{FF2B5EF4-FFF2-40B4-BE49-F238E27FC236}">
                <a16:creationId xmlns:a16="http://schemas.microsoft.com/office/drawing/2014/main" id="{3F40E973-827D-0ADA-7AE7-FFCDB85E4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965" y="1690688"/>
            <a:ext cx="6240069" cy="5167312"/>
          </a:xfrm>
        </p:spPr>
      </p:pic>
    </p:spTree>
    <p:extLst>
      <p:ext uri="{BB962C8B-B14F-4D97-AF65-F5344CB8AC3E}">
        <p14:creationId xmlns:p14="http://schemas.microsoft.com/office/powerpoint/2010/main" val="3023443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</a:t>
            </a:r>
          </a:p>
        </p:txBody>
      </p:sp>
      <p:pic>
        <p:nvPicPr>
          <p:cNvPr id="5" name="Content Placeholder 4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32588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642063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98784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1462058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DEC80-420E-5289-9DBD-A00B3F90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1"/>
            <a:ext cx="6857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Method 3: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00B050"/>
                </a:solidFill>
              </a:rPr>
              <a:t>Dynamically</a:t>
            </a:r>
            <a:r>
              <a:rPr lang="en-US" b="1" dirty="0">
                <a:solidFill>
                  <a:srgbClr val="00B050"/>
                </a:solidFill>
              </a:rPr>
              <a:t> weighted keyboard</a:t>
            </a:r>
          </a:p>
        </p:txBody>
      </p:sp>
    </p:spTree>
    <p:extLst>
      <p:ext uri="{BB962C8B-B14F-4D97-AF65-F5344CB8AC3E}">
        <p14:creationId xmlns:p14="http://schemas.microsoft.com/office/powerpoint/2010/main" val="2306195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https://pauldubois98.github.io/GenerativeAI/word_generator3.html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9634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Words Generator Machine 3 (bis)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322524" y="6311900"/>
            <a:ext cx="4880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https://pauldubois98.github.io/GenerativeAI/next_letters.html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9244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mpanzee pointing at the camera&#10;&#10;Description automatically generated">
            <a:extLst>
              <a:ext uri="{FF2B5EF4-FFF2-40B4-BE49-F238E27FC236}">
                <a16:creationId xmlns:a16="http://schemas.microsoft.com/office/drawing/2014/main" id="{0AB495A0-F61D-CA1A-90E1-3E40EFF54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80" y="0"/>
            <a:ext cx="6492240" cy="64922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834AB-E389-1238-76E6-384CA663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71616"/>
            <a:ext cx="10515600" cy="786384"/>
          </a:xfrm>
          <a:noFill/>
          <a:effectLst/>
        </p:spPr>
        <p:txBody>
          <a:bodyPr>
            <a:normAutofit/>
          </a:bodyPr>
          <a:lstStyle/>
          <a:p>
            <a:pPr algn="ctr"/>
            <a:r>
              <a:rPr lang="en-US" b="1" u="sng" dirty="0">
                <a:solidFill>
                  <a:srgbClr val="C00000"/>
                </a:solidFill>
              </a:rPr>
              <a:t>Predict</a:t>
            </a:r>
            <a:r>
              <a:rPr lang="en-US" b="1" dirty="0">
                <a:solidFill>
                  <a:srgbClr val="C00000"/>
                </a:solidFill>
              </a:rPr>
              <a:t> letters</a:t>
            </a:r>
          </a:p>
        </p:txBody>
      </p:sp>
    </p:spTree>
    <p:extLst>
      <p:ext uri="{BB962C8B-B14F-4D97-AF65-F5344CB8AC3E}">
        <p14:creationId xmlns:p14="http://schemas.microsoft.com/office/powerpoint/2010/main" val="1003018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2A12-8F0B-359B-3ED1-477D5602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the word…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97F65-BC0A-09E1-11B3-022690BDE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…h␣?</a:t>
            </a:r>
          </a:p>
          <a:p>
            <a:r>
              <a:rPr lang="en-US" dirty="0"/>
              <a:t>…e␣?</a:t>
            </a:r>
          </a:p>
          <a:p>
            <a:r>
              <a:rPr lang="en-US" dirty="0"/>
              <a:t>…m␣?</a:t>
            </a:r>
          </a:p>
          <a:p>
            <a:r>
              <a:rPr lang="en-US" dirty="0"/>
              <a:t>…a␣?</a:t>
            </a:r>
          </a:p>
          <a:p>
            <a:r>
              <a:rPr lang="en-US" dirty="0"/>
              <a:t>…t␣?</a:t>
            </a:r>
          </a:p>
          <a:p>
            <a:r>
              <a:rPr lang="en-US" dirty="0"/>
              <a:t>…</a:t>
            </a:r>
            <a:r>
              <a:rPr lang="en-US" dirty="0" err="1"/>
              <a:t>i</a:t>
            </a:r>
            <a:r>
              <a:rPr lang="en-US" dirty="0"/>
              <a:t>␣?</a:t>
            </a:r>
          </a:p>
          <a:p>
            <a:r>
              <a:rPr lang="en-US" dirty="0"/>
              <a:t>…c␣?</a:t>
            </a:r>
          </a:p>
          <a:p>
            <a:r>
              <a:rPr lang="en-US" dirty="0"/>
              <a:t>…s␣?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55217E-5940-A3DC-A4A8-4E3E92C8C5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^math␣?</a:t>
            </a:r>
          </a:p>
          <a:p>
            <a:r>
              <a:rPr lang="en-US" dirty="0"/>
              <a:t>^</a:t>
            </a:r>
            <a:r>
              <a:rPr lang="en-US" dirty="0" err="1"/>
              <a:t>mathe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mathemati</a:t>
            </a:r>
            <a:r>
              <a:rPr lang="en-US" dirty="0"/>
              <a:t>␣?</a:t>
            </a:r>
          </a:p>
          <a:p>
            <a:r>
              <a:rPr lang="en-US" dirty="0"/>
              <a:t>^mathematic␣?</a:t>
            </a:r>
          </a:p>
          <a:p>
            <a:r>
              <a:rPr lang="en-US" dirty="0"/>
              <a:t>^mathematics␣?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E27229-A6DF-085A-9003-AEA6869C12D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…with context</a:t>
            </a:r>
          </a:p>
        </p:txBody>
      </p:sp>
    </p:spTree>
    <p:extLst>
      <p:ext uri="{BB962C8B-B14F-4D97-AF65-F5344CB8AC3E}">
        <p14:creationId xmlns:p14="http://schemas.microsoft.com/office/powerpoint/2010/main" val="321938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69A01-6818-66AD-43BA-64B981B58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B74CC-064F-04EE-387D-AB58893F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436" y="5922118"/>
            <a:ext cx="5163127" cy="872836"/>
          </a:xfr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Creating </a:t>
            </a:r>
            <a:r>
              <a:rPr lang="en-US" b="1" u="sng" dirty="0">
                <a:solidFill>
                  <a:srgbClr val="0070C0"/>
                </a:solidFill>
              </a:rPr>
              <a:t>new</a:t>
            </a:r>
            <a:r>
              <a:rPr lang="en-US" b="1" dirty="0">
                <a:solidFill>
                  <a:srgbClr val="0070C0"/>
                </a:solidFill>
              </a:rPr>
              <a:t> words</a:t>
            </a:r>
          </a:p>
        </p:txBody>
      </p:sp>
    </p:spTree>
    <p:extLst>
      <p:ext uri="{BB962C8B-B14F-4D97-AF65-F5344CB8AC3E}">
        <p14:creationId xmlns:p14="http://schemas.microsoft.com/office/powerpoint/2010/main" val="287146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2334975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4104515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vs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D3467-A4B7-C139-A1A4-C77222E58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44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B640-8B46-05E4-D601-26BFB6C8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2C8E3-B990-B6FB-900C-ECECA2E9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98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890276A8-8558-A21C-7E7E-E686A3A39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104" y="1"/>
            <a:ext cx="758379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Method 1: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7030A0"/>
                </a:solidFill>
              </a:rPr>
              <a:t>Randomly</a:t>
            </a:r>
            <a:r>
              <a:rPr lang="en-US" b="1" dirty="0">
                <a:solidFill>
                  <a:srgbClr val="7030A0"/>
                </a:solidFill>
              </a:rPr>
              <a:t> type on a keyboard</a:t>
            </a:r>
          </a:p>
        </p:txBody>
      </p:sp>
    </p:spTree>
    <p:extLst>
      <p:ext uri="{BB962C8B-B14F-4D97-AF65-F5344CB8AC3E}">
        <p14:creationId xmlns:p14="http://schemas.microsoft.com/office/powerpoint/2010/main" val="3604461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https://pauldubois98.github.io/GenerativeAI/word_generator1.html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0053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Letters usage (in dictionary)</a:t>
            </a:r>
          </a:p>
        </p:txBody>
      </p:sp>
      <p:pic>
        <p:nvPicPr>
          <p:cNvPr id="9" name="Content Placeholder 8" descr="A graph of blue lines&#10;&#10;Description automatically generated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679757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lengths (in dictionary)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181751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046DB29-D71A-2A8F-3C4C-EBD2B9C63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999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Method 2: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C000"/>
                </a:solidFill>
              </a:rPr>
              <a:t>Type on a </a:t>
            </a:r>
            <a:r>
              <a:rPr lang="en-US" b="1" u="sng" dirty="0">
                <a:solidFill>
                  <a:srgbClr val="FFC000"/>
                </a:solidFill>
              </a:rPr>
              <a:t>weighted</a:t>
            </a:r>
            <a:r>
              <a:rPr lang="en-US" b="1" dirty="0">
                <a:solidFill>
                  <a:srgbClr val="FFC000"/>
                </a:solidFill>
              </a:rPr>
              <a:t> keyboard</a:t>
            </a:r>
          </a:p>
        </p:txBody>
      </p:sp>
    </p:spTree>
    <p:extLst>
      <p:ext uri="{BB962C8B-B14F-4D97-AF65-F5344CB8AC3E}">
        <p14:creationId xmlns:p14="http://schemas.microsoft.com/office/powerpoint/2010/main" val="106956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22D4991-F163-9479-3F33-E3EF080D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“weighted” keyboard?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ECB8AF-F17C-F2FE-6B83-ADE506383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Non-weighted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1DCD2B4-D7BC-475E-A52A-028ABBA142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001345"/>
            <a:ext cx="5997575" cy="311502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F0FD2A-FD9A-2820-8189-B0DA2388D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Weighted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FECEC25-2D3B-2161-4EC1-BCAE314473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7574" y="3001344"/>
            <a:ext cx="6194426" cy="3217261"/>
          </a:xfrm>
        </p:spPr>
      </p:pic>
    </p:spTree>
    <p:extLst>
      <p:ext uri="{BB962C8B-B14F-4D97-AF65-F5344CB8AC3E}">
        <p14:creationId xmlns:p14="http://schemas.microsoft.com/office/powerpoint/2010/main" val="2063821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https://pauldubois98.github.io/GenerativeAI/word_generator2.html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7561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236</Words>
  <Application>Microsoft Office PowerPoint</Application>
  <PresentationFormat>Widescreen</PresentationFormat>
  <Paragraphs>51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Generative Artificial Intelligence</vt:lpstr>
      <vt:lpstr>Creating new words</vt:lpstr>
      <vt:lpstr>Method 1:</vt:lpstr>
      <vt:lpstr>Words Generator Machine 1</vt:lpstr>
      <vt:lpstr>Letters usage (in dictionary)</vt:lpstr>
      <vt:lpstr>Words lengths (in dictionary)</vt:lpstr>
      <vt:lpstr>Method 2:</vt:lpstr>
      <vt:lpstr>What is a “weighted” keyboard?</vt:lpstr>
      <vt:lpstr>Words Generator Machine 2</vt:lpstr>
      <vt:lpstr>Markov Heatmap</vt:lpstr>
      <vt:lpstr>Next Letter</vt:lpstr>
      <vt:lpstr>Next Letter (2)</vt:lpstr>
      <vt:lpstr>Next Letter (3)</vt:lpstr>
      <vt:lpstr>Next Letter (4)</vt:lpstr>
      <vt:lpstr>Method 3:</vt:lpstr>
      <vt:lpstr>Words Generator Machine 3</vt:lpstr>
      <vt:lpstr>Custom Words Generator Machine 3 (bis)</vt:lpstr>
      <vt:lpstr>Predict letters</vt:lpstr>
      <vt:lpstr>Complete the word…</vt:lpstr>
      <vt:lpstr>Dictionary search</vt:lpstr>
      <vt:lpstr>Dictionary search</vt:lpstr>
      <vt:lpstr>Generator vs Discriminator</vt:lpstr>
      <vt:lpstr>Denoising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Artificial Intelligence</dc:title>
  <dc:creator>Paul Dubois</dc:creator>
  <cp:lastModifiedBy>Paul Dubois</cp:lastModifiedBy>
  <cp:revision>26</cp:revision>
  <dcterms:created xsi:type="dcterms:W3CDTF">2023-12-27T22:51:40Z</dcterms:created>
  <dcterms:modified xsi:type="dcterms:W3CDTF">2023-12-30T11:22:38Z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2023-12-27T23:22:09Z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09ef9cea-01a3-4b06-9594-1762809c592d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